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59" r:id="rId3"/>
    <p:sldId id="273" r:id="rId4"/>
    <p:sldId id="277" r:id="rId5"/>
    <p:sldId id="275" r:id="rId6"/>
    <p:sldId id="276" r:id="rId7"/>
    <p:sldId id="278" r:id="rId8"/>
    <p:sldId id="279" r:id="rId9"/>
    <p:sldId id="280" r:id="rId10"/>
    <p:sldId id="281" r:id="rId11"/>
    <p:sldId id="284" r:id="rId12"/>
    <p:sldId id="285" r:id="rId13"/>
    <p:sldId id="288" r:id="rId14"/>
    <p:sldId id="289" r:id="rId15"/>
    <p:sldId id="286" r:id="rId16"/>
    <p:sldId id="287" r:id="rId17"/>
    <p:sldId id="282" r:id="rId18"/>
    <p:sldId id="28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-16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3-9-2014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vimeo.com/6317716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vimeo.com/6315293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32231/Verzamelarrangement#page-17213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b79MiB2OM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youtube.com/watch?v=Qf-umz0K5mc" TargetMode="External"/><Relationship Id="rId4" Type="http://schemas.openxmlformats.org/officeDocument/2006/relationships/hyperlink" Target="http://www.youtube.com/watch?v=yQumPmZmLF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403184"/>
            <a:ext cx="3686175" cy="205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Oogsten van boomkwekerij gewassen in potten.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30582"/>
            <a:ext cx="4752528" cy="30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0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r>
              <a:rPr lang="nl-NL" dirty="0" smtClean="0"/>
              <a:t>Theorie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28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Advertentie lezen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881" y="3068958"/>
            <a:ext cx="9803881" cy="305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39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Advertentie lezen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13176"/>
            <a:ext cx="67437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73" y="2851001"/>
            <a:ext cx="6029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40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96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err="1" smtClean="0"/>
              <a:t>Naktuinbouw</a:t>
            </a:r>
            <a:r>
              <a:rPr lang="nl-NL" dirty="0" smtClean="0"/>
              <a:t> algemeen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7"/>
            <a:ext cx="4248900" cy="129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091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err="1" smtClean="0"/>
              <a:t>Naktuinbouw</a:t>
            </a:r>
            <a:r>
              <a:rPr lang="nl-NL" dirty="0" smtClean="0"/>
              <a:t> keuringen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248900" cy="129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83" y="429443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94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Opdracht niveau 2</a:t>
            </a:r>
            <a:r>
              <a:rPr lang="nl-NL" dirty="0" smtClean="0"/>
              <a:t>: Maak de oriëntatie en de eerste 2 opdrachten van de webquest; oogsten van boomkwekerij gewassen.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b="1" dirty="0" smtClean="0"/>
              <a:t>Opdracht niveau 3&amp;4: </a:t>
            </a:r>
            <a:r>
              <a:rPr lang="nl-NL" dirty="0" smtClean="0"/>
              <a:t>Maak de eerste 3 opdrachten van de webquest; oogsten van boomkwekerij gewassen.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031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nl-NL" dirty="0" smtClean="0"/>
              <a:t>Evaluatie/reflectie: Informatie verzamelen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Wat ging goed en wat kan de volgende keer beter?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517445" cy="177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14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Verzamelarrangement</a:t>
            </a:r>
          </a:p>
          <a:p>
            <a:pPr marL="109728" indent="0">
              <a:buNone/>
            </a:pPr>
            <a:r>
              <a:rPr lang="nl-NL" dirty="0" smtClean="0"/>
              <a:t>Lesbrief</a:t>
            </a:r>
          </a:p>
          <a:p>
            <a:pPr marL="109728" indent="0">
              <a:buNone/>
            </a:pPr>
            <a:r>
              <a:rPr lang="nl-NL" dirty="0" smtClean="0"/>
              <a:t>BPV opdracht</a:t>
            </a:r>
          </a:p>
          <a:p>
            <a:pPr marL="109728" indent="0">
              <a:buNone/>
            </a:pPr>
            <a:r>
              <a:rPr lang="nl-NL" dirty="0" smtClean="0"/>
              <a:t>Excursies</a:t>
            </a:r>
          </a:p>
          <a:p>
            <a:pPr marL="109728" indent="0">
              <a:buNone/>
            </a:pPr>
            <a:r>
              <a:rPr lang="nl-NL" dirty="0" smtClean="0"/>
              <a:t>Praktijk</a:t>
            </a:r>
          </a:p>
          <a:p>
            <a:pPr marL="109728" indent="0">
              <a:buNone/>
            </a:pPr>
            <a:r>
              <a:rPr lang="nl-NL" dirty="0" smtClean="0"/>
              <a:t>Plantenkennis</a:t>
            </a:r>
          </a:p>
          <a:p>
            <a:pPr marL="109728" indent="0">
              <a:buNone/>
            </a:pPr>
            <a:r>
              <a:rPr lang="nl-NL" dirty="0" smtClean="0"/>
              <a:t>Rooster</a:t>
            </a:r>
          </a:p>
          <a:p>
            <a:pPr marL="109728" indent="0">
              <a:buNone/>
            </a:pPr>
            <a:r>
              <a:rPr lang="nl-NL" dirty="0" smtClean="0"/>
              <a:t>Toetsen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4893174" cy="275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3192" lvl="1" indent="0">
              <a:buNone/>
            </a:pPr>
            <a:r>
              <a:rPr lang="nl-NL" b="1" dirty="0" smtClean="0">
                <a:solidFill>
                  <a:srgbClr val="C00000"/>
                </a:solidFill>
                <a:hlinkClick r:id="rId3"/>
              </a:rPr>
              <a:t>Onderwerpen 2014-2015</a:t>
            </a:r>
            <a:endParaRPr lang="nl-NL" b="1" dirty="0" smtClean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b="1" dirty="0" smtClean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b="1" dirty="0" smtClean="0"/>
              <a:t>Plantenfysiologie: </a:t>
            </a:r>
            <a:r>
              <a:rPr lang="nl-NL" dirty="0" smtClean="0"/>
              <a:t>Licht, temperatuur en sensoren.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Bemesting: </a:t>
            </a:r>
            <a:r>
              <a:rPr lang="nl-NL" dirty="0" smtClean="0"/>
              <a:t>Meststoffen, toediening meststoffen en voeding, grond en substraat.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Glasteelt/boomteelt: </a:t>
            </a:r>
            <a:r>
              <a:rPr lang="nl-NL" dirty="0" smtClean="0"/>
              <a:t>Oogst en </a:t>
            </a:r>
            <a:r>
              <a:rPr lang="nl-NL" dirty="0" err="1" smtClean="0"/>
              <a:t>verkoopklaar</a:t>
            </a:r>
            <a:r>
              <a:rPr lang="nl-NL" dirty="0" smtClean="0"/>
              <a:t> maken, start teelt/spuitlicentie, verzorgen gewas</a:t>
            </a:r>
          </a:p>
          <a:p>
            <a:pPr marL="393192" lvl="1" indent="0">
              <a:buNone/>
            </a:pPr>
            <a:endParaRPr lang="nl-NL" b="1" dirty="0"/>
          </a:p>
          <a:p>
            <a:pPr marL="393192" lvl="1" indent="0">
              <a:buNone/>
            </a:pPr>
            <a:r>
              <a:rPr lang="nl-NL" b="1" dirty="0" smtClean="0"/>
              <a:t>Plantenkennis boomteelt: </a:t>
            </a:r>
            <a:r>
              <a:rPr lang="nl-NL" dirty="0" smtClean="0"/>
              <a:t>heesters, vaste planten, fruit</a:t>
            </a:r>
          </a:p>
          <a:p>
            <a:pPr marL="393192" lvl="1" indent="0">
              <a:buNone/>
            </a:pPr>
            <a:r>
              <a:rPr lang="nl-NL" b="1" dirty="0" smtClean="0"/>
              <a:t>Plantenkennis glasteelt: </a:t>
            </a:r>
            <a:r>
              <a:rPr lang="nl-NL" dirty="0" smtClean="0"/>
              <a:t>groente, groene kamerplanten, bollen en knollen.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Jaarrooster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359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Aftrap: Informatie verzamelen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6517445" cy="177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84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4032448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nl-NL" dirty="0" smtClean="0"/>
              <a:t>Beantwoord voor jezelf de volgende vragen over informatie verzamelen:</a:t>
            </a:r>
          </a:p>
          <a:p>
            <a:pPr lvl="0"/>
            <a:r>
              <a:rPr lang="nl-NL" dirty="0"/>
              <a:t>Ga jij altijd systematisch te werk als je informatie </a:t>
            </a:r>
            <a:r>
              <a:rPr lang="nl-NL" dirty="0" smtClean="0"/>
              <a:t>verzameld?</a:t>
            </a:r>
            <a:endParaRPr lang="nl-NL" dirty="0"/>
          </a:p>
          <a:p>
            <a:pPr lvl="0"/>
            <a:r>
              <a:rPr lang="nl-NL" dirty="0"/>
              <a:t>Hoe verzamel je die informatie?</a:t>
            </a:r>
          </a:p>
          <a:p>
            <a:pPr lvl="0"/>
            <a:r>
              <a:rPr lang="nl-NL" dirty="0"/>
              <a:t>Waar haal jij je informatie meestal vandaan?</a:t>
            </a:r>
          </a:p>
          <a:p>
            <a:pPr lvl="0"/>
            <a:r>
              <a:rPr lang="nl-NL" dirty="0"/>
              <a:t>Hoe selecteer je wat je nodig hebt uit het steeds groter wordende aanbod aan informatie, bijvoorbeeld op internet?</a:t>
            </a:r>
          </a:p>
          <a:p>
            <a:pPr lvl="0"/>
            <a:r>
              <a:rPr lang="nl-NL" dirty="0"/>
              <a:t>Heb je een bepaalde leestechniek ontwikkeld?</a:t>
            </a:r>
          </a:p>
          <a:p>
            <a:pPr lvl="0"/>
            <a:r>
              <a:rPr lang="nl-NL" dirty="0"/>
              <a:t>Hoe orden je de gegevens die je verzameld hebt?</a:t>
            </a:r>
          </a:p>
          <a:p>
            <a:pPr lvl="0"/>
            <a:r>
              <a:rPr lang="nl-NL" dirty="0" smtClean="0"/>
              <a:t>En </a:t>
            </a:r>
            <a:r>
              <a:rPr lang="nl-NL" dirty="0"/>
              <a:t>hoe selecteer je uiteindelijk wat je gebruikt?</a:t>
            </a:r>
          </a:p>
          <a:p>
            <a:pPr lvl="0"/>
            <a:r>
              <a:rPr lang="nl-NL" dirty="0"/>
              <a:t>Zijn er afspraken op je werk of stage hoe de informatie bewaard wordt?</a:t>
            </a:r>
          </a:p>
          <a:p>
            <a:pPr lvl="0"/>
            <a:r>
              <a:rPr lang="nl-NL" dirty="0"/>
              <a:t>Wat vind je van dat systeem?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Voorkennis: </a:t>
            </a:r>
            <a:r>
              <a:rPr lang="nl-NL" dirty="0" smtClean="0"/>
              <a:t>Oogsten van boomkwekerij gewassen.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010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Oogsten van boomkwekerij gewassen in de volle grond.</a:t>
            </a:r>
          </a:p>
          <a:p>
            <a:pPr marL="109728" indent="0">
              <a:buNone/>
            </a:pPr>
            <a:r>
              <a:rPr lang="nl-NL" dirty="0" smtClean="0">
                <a:hlinkClick r:id="rId3"/>
              </a:rPr>
              <a:t>Bomen rooien met kale wortel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>
                <a:hlinkClick r:id="rId4"/>
              </a:rPr>
              <a:t>Bomen rooien met kluit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>
                <a:hlinkClick r:id="rId5"/>
              </a:rPr>
              <a:t>Buxus en Dennen rooien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201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Oogsten van boomkwekerij gewassen in potten.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81" y="4924919"/>
            <a:ext cx="2286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06" y="29249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06" y="4853482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533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973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625</TotalTime>
  <Words>333</Words>
  <Application>Microsoft Office PowerPoint</Application>
  <PresentationFormat>Diavoorstelling (4:3)</PresentationFormat>
  <Paragraphs>92</Paragraphs>
  <Slides>18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Concourse</vt:lpstr>
      <vt:lpstr>Plantenteelt vakdag</vt:lpstr>
      <vt:lpstr>Introductie</vt:lpstr>
      <vt:lpstr>Jaarrooster</vt:lpstr>
      <vt:lpstr>PowerPoint-presentatie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89</cp:revision>
  <dcterms:created xsi:type="dcterms:W3CDTF">2013-12-03T16:07:15Z</dcterms:created>
  <dcterms:modified xsi:type="dcterms:W3CDTF">2014-09-03T07:55:24Z</dcterms:modified>
</cp:coreProperties>
</file>